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0D0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>
        <p:scale>
          <a:sx n="20" d="100"/>
          <a:sy n="20" d="100"/>
        </p:scale>
        <p:origin x="-2814" y="294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CDCA-D471-4A7F-8056-D5934E857409}" type="datetimeFigureOut">
              <a:rPr lang="pt-BR" smtClean="0"/>
              <a:pPr/>
              <a:t>02/07/2024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E15D-9D76-485D-A300-D60EF1533C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48527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CDCA-D471-4A7F-8056-D5934E857409}" type="datetimeFigureOut">
              <a:rPr lang="pt-BR" smtClean="0"/>
              <a:pPr/>
              <a:t>02/07/2024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E15D-9D76-485D-A300-D60EF1533C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065503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CDCA-D471-4A7F-8056-D5934E857409}" type="datetimeFigureOut">
              <a:rPr lang="pt-BR" smtClean="0"/>
              <a:pPr/>
              <a:t>02/07/2024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E15D-9D76-485D-A300-D60EF1533C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870273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CDCA-D471-4A7F-8056-D5934E857409}" type="datetimeFigureOut">
              <a:rPr lang="pt-BR" smtClean="0"/>
              <a:pPr/>
              <a:t>02/07/2024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E15D-9D76-485D-A300-D60EF1533C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855600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CDCA-D471-4A7F-8056-D5934E857409}" type="datetimeFigureOut">
              <a:rPr lang="pt-BR" smtClean="0"/>
              <a:pPr/>
              <a:t>02/07/2024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E15D-9D76-485D-A300-D60EF1533C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843201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CDCA-D471-4A7F-8056-D5934E857409}" type="datetimeFigureOut">
              <a:rPr lang="pt-BR" smtClean="0"/>
              <a:pPr/>
              <a:t>02/07/2024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E15D-9D76-485D-A300-D60EF1533C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679710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CDCA-D471-4A7F-8056-D5934E857409}" type="datetimeFigureOut">
              <a:rPr lang="pt-BR" smtClean="0"/>
              <a:pPr/>
              <a:t>02/07/2024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E15D-9D76-485D-A300-D60EF1533C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787865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CDCA-D471-4A7F-8056-D5934E857409}" type="datetimeFigureOut">
              <a:rPr lang="pt-BR" smtClean="0"/>
              <a:pPr/>
              <a:t>02/07/2024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E15D-9D76-485D-A300-D60EF1533C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934842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CDCA-D471-4A7F-8056-D5934E857409}" type="datetimeFigureOut">
              <a:rPr lang="pt-BR" smtClean="0"/>
              <a:pPr/>
              <a:t>02/07/2024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E15D-9D76-485D-A300-D60EF1533C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2582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CDCA-D471-4A7F-8056-D5934E857409}" type="datetimeFigureOut">
              <a:rPr lang="pt-BR" smtClean="0"/>
              <a:pPr/>
              <a:t>02/07/2024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E15D-9D76-485D-A300-D60EF1533C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124599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CDCA-D471-4A7F-8056-D5934E857409}" type="datetimeFigureOut">
              <a:rPr lang="pt-BR" smtClean="0"/>
              <a:pPr/>
              <a:t>02/07/2024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9E15D-9D76-485D-A300-D60EF1533C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9744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CCDCA-D471-4A7F-8056-D5934E857409}" type="datetimeFigureOut">
              <a:rPr lang="pt-BR" smtClean="0"/>
              <a:pPr/>
              <a:t>02/07/2024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9E15D-9D76-485D-A300-D60EF1533C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073383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Texto&#10;&#10;Descrição gerada automaticamente">
            <a:extLst>
              <a:ext uri="{FF2B5EF4-FFF2-40B4-BE49-F238E27FC236}">
                <a16:creationId xmlns="" xmlns:a16="http://schemas.microsoft.com/office/drawing/2014/main" id="{2B100C7D-C3F4-6CCB-49B1-2AFA9A604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399288" cy="4829741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="" xmlns:a16="http://schemas.microsoft.com/office/drawing/2014/main" id="{D9D31365-E5C6-A357-E942-4480F23B74DD}"/>
              </a:ext>
            </a:extLst>
          </p:cNvPr>
          <p:cNvSpPr txBox="1"/>
          <p:nvPr/>
        </p:nvSpPr>
        <p:spPr>
          <a:xfrm>
            <a:off x="0" y="7023104"/>
            <a:ext cx="323977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Autor¹; Coautor²; Coautor³; Coautor; Coautor; Coautor; Coautor; Coautor; Coautor; </a:t>
            </a:r>
            <a:r>
              <a:rPr lang="pt-BR" sz="36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</a:t>
            </a:r>
            <a:r>
              <a:rPr lang="pt-BR" sz="3600" b="1" dirty="0">
                <a:latin typeface="Arial" panose="020B0604020202020204" pitchFamily="34" charset="0"/>
                <a:ea typeface="Calibri" panose="020F0502020204030204" pitchFamily="34" charset="0"/>
              </a:rPr>
              <a:t>A</a:t>
            </a:r>
            <a:r>
              <a:rPr lang="pt-BR" sz="3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rial 36, negrito, separados por ponto-e-vírgula (;), centralizado)</a:t>
            </a:r>
            <a:endParaRPr lang="pt-BR" sz="3600" dirty="0"/>
          </a:p>
        </p:txBody>
      </p:sp>
      <p:sp>
        <p:nvSpPr>
          <p:cNvPr id="12" name="CaixaDeTexto 11">
            <a:extLst>
              <a:ext uri="{FF2B5EF4-FFF2-40B4-BE49-F238E27FC236}">
                <a16:creationId xmlns="" xmlns:a16="http://schemas.microsoft.com/office/drawing/2014/main" id="{242E984A-9529-5AD8-937F-8303F909CE4F}"/>
              </a:ext>
            </a:extLst>
          </p:cNvPr>
          <p:cNvSpPr txBox="1"/>
          <p:nvPr/>
        </p:nvSpPr>
        <p:spPr>
          <a:xfrm>
            <a:off x="0" y="8252930"/>
            <a:ext cx="323977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4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¹ </a:t>
            </a:r>
            <a:r>
              <a:rPr lang="pt-BR" sz="2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(Instituição A, área de estudo); (Arial 24, itálico, centralizado) </a:t>
            </a: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4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² </a:t>
            </a:r>
            <a:r>
              <a:rPr lang="pt-BR" sz="2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(Instituição B, área de estudo); </a:t>
            </a: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4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³ </a:t>
            </a:r>
            <a:r>
              <a:rPr lang="pt-BR" sz="2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(Instituição C, área de estudo); </a:t>
            </a:r>
            <a:endParaRPr lang="pt-B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="" xmlns:a16="http://schemas.microsoft.com/office/drawing/2014/main" id="{2E2B76F3-3847-03CC-C4C8-FF0CF529E2A3}"/>
              </a:ext>
            </a:extLst>
          </p:cNvPr>
          <p:cNvSpPr txBox="1"/>
          <p:nvPr/>
        </p:nvSpPr>
        <p:spPr>
          <a:xfrm>
            <a:off x="0" y="9730601"/>
            <a:ext cx="32397784" cy="4676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2400" u="sng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Autor para correspondência: (e-mail, sublinhado, Arial 28)</a:t>
            </a:r>
            <a:r>
              <a:rPr lang="pt-B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="" xmlns:a16="http://schemas.microsoft.com/office/drawing/2014/main" id="{65C494DE-1257-BEF8-6C61-6F955171DE46}"/>
              </a:ext>
            </a:extLst>
          </p:cNvPr>
          <p:cNvSpPr txBox="1"/>
          <p:nvPr/>
        </p:nvSpPr>
        <p:spPr>
          <a:xfrm>
            <a:off x="0" y="10501683"/>
            <a:ext cx="32397784" cy="6552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36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Palavras-chave</a:t>
            </a:r>
            <a:r>
              <a:rPr lang="pt-BR" sz="36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pt-BR" sz="36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 três (3) a cinco (5) palavras-chave separadas por ponto-e-vírgula (;) em ordem alfabética, Arial 36, centralizado, itálico)</a:t>
            </a:r>
            <a:endParaRPr lang="pt-BR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="" xmlns:a16="http://schemas.microsoft.com/office/drawing/2014/main" id="{BC5E4309-E488-4950-6C48-26E9946FD56E}"/>
              </a:ext>
            </a:extLst>
          </p:cNvPr>
          <p:cNvSpPr txBox="1">
            <a:spLocks/>
          </p:cNvSpPr>
          <p:nvPr/>
        </p:nvSpPr>
        <p:spPr>
          <a:xfrm>
            <a:off x="1" y="4844670"/>
            <a:ext cx="3239778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6000" b="1" spc="-1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TITULO (MÍNIMO DE 70 E MÁXIMO DE 250 CARACTERES, ESCRITO EM CAIXA ALTA, NEGRITO, TAMANHO 60, FONTE TIMES NEW ROMAN, CENTRALIZADO)</a:t>
            </a:r>
            <a:endParaRPr lang="pt-BR" sz="6000" b="1" spc="-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tângulo 19">
            <a:extLst>
              <a:ext uri="{FF2B5EF4-FFF2-40B4-BE49-F238E27FC236}">
                <a16:creationId xmlns="" xmlns:a16="http://schemas.microsoft.com/office/drawing/2014/main" id="{C01B2631-F86A-58B7-131B-CBC0088CE4E9}"/>
              </a:ext>
            </a:extLst>
          </p:cNvPr>
          <p:cNvSpPr/>
          <p:nvPr/>
        </p:nvSpPr>
        <p:spPr>
          <a:xfrm>
            <a:off x="1075152" y="11346406"/>
            <a:ext cx="14571246" cy="934019"/>
          </a:xfrm>
          <a:prstGeom prst="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b="1" cap="all" dirty="0" smtClean="0">
                <a:solidFill>
                  <a:srgbClr val="2E0D0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  <a:endParaRPr lang="pt-BR" sz="5400" b="1" cap="all" dirty="0">
              <a:solidFill>
                <a:srgbClr val="2E0D0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tângulo 20">
            <a:extLst>
              <a:ext uri="{FF2B5EF4-FFF2-40B4-BE49-F238E27FC236}">
                <a16:creationId xmlns="" xmlns:a16="http://schemas.microsoft.com/office/drawing/2014/main" id="{3825B4C4-AE6F-9676-819D-97D59596F5BF}"/>
              </a:ext>
            </a:extLst>
          </p:cNvPr>
          <p:cNvSpPr/>
          <p:nvPr/>
        </p:nvSpPr>
        <p:spPr>
          <a:xfrm>
            <a:off x="16751301" y="11346406"/>
            <a:ext cx="14571246" cy="934019"/>
          </a:xfrm>
          <a:prstGeom prst="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b="1" cap="all" dirty="0" smtClean="0">
                <a:solidFill>
                  <a:srgbClr val="2E0D0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  <a:endParaRPr lang="pt-BR" sz="5400" b="1" cap="all" dirty="0">
              <a:solidFill>
                <a:srgbClr val="2E0D0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tângulo 21">
            <a:extLst>
              <a:ext uri="{FF2B5EF4-FFF2-40B4-BE49-F238E27FC236}">
                <a16:creationId xmlns="" xmlns:a16="http://schemas.microsoft.com/office/drawing/2014/main" id="{89523DE3-04CD-FCE4-79F1-BF5CE9DC85F5}"/>
              </a:ext>
            </a:extLst>
          </p:cNvPr>
          <p:cNvSpPr/>
          <p:nvPr/>
        </p:nvSpPr>
        <p:spPr>
          <a:xfrm>
            <a:off x="1305144" y="20965087"/>
            <a:ext cx="14571246" cy="934019"/>
          </a:xfrm>
          <a:prstGeom prst="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b="1" cap="all" dirty="0" smtClean="0">
                <a:solidFill>
                  <a:srgbClr val="2E0D0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Metodologia</a:t>
            </a:r>
            <a:endParaRPr lang="pt-BR" sz="5400" b="1" cap="all" dirty="0">
              <a:solidFill>
                <a:srgbClr val="2E0D0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tângulo 23">
            <a:extLst>
              <a:ext uri="{FF2B5EF4-FFF2-40B4-BE49-F238E27FC236}">
                <a16:creationId xmlns="" xmlns:a16="http://schemas.microsoft.com/office/drawing/2014/main" id="{C6C63F5A-E1E1-BFE9-22E4-C147AA57D013}"/>
              </a:ext>
            </a:extLst>
          </p:cNvPr>
          <p:cNvSpPr/>
          <p:nvPr/>
        </p:nvSpPr>
        <p:spPr>
          <a:xfrm>
            <a:off x="17266023" y="27485788"/>
            <a:ext cx="14069507" cy="922762"/>
          </a:xfrm>
          <a:prstGeom prst="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b="1" cap="all" dirty="0" smtClean="0">
                <a:solidFill>
                  <a:srgbClr val="2E0D0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foto</a:t>
            </a:r>
            <a:endParaRPr lang="pt-BR" sz="5400" b="1" cap="all" dirty="0">
              <a:solidFill>
                <a:srgbClr val="2E0D0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CaixaDeTexto 27">
            <a:extLst>
              <a:ext uri="{FF2B5EF4-FFF2-40B4-BE49-F238E27FC236}">
                <a16:creationId xmlns="" xmlns:a16="http://schemas.microsoft.com/office/drawing/2014/main" id="{BD3C2CF7-43DA-8EA0-765B-2351D2259ABB}"/>
              </a:ext>
            </a:extLst>
          </p:cNvPr>
          <p:cNvSpPr txBox="1"/>
          <p:nvPr/>
        </p:nvSpPr>
        <p:spPr>
          <a:xfrm>
            <a:off x="1075153" y="12612290"/>
            <a:ext cx="1457124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just">
              <a:spcAft>
                <a:spcPts val="600"/>
              </a:spcAft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[.................................................................................................................................................................... .........................................................................................................................................................................] (Corpo do texto em Arial 24, Justificado, parágrafo simples)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="" xmlns:a16="http://schemas.microsoft.com/office/drawing/2014/main" id="{89523DE3-04CD-FCE4-79F1-BF5CE9DC85F5}"/>
              </a:ext>
            </a:extLst>
          </p:cNvPr>
          <p:cNvSpPr/>
          <p:nvPr/>
        </p:nvSpPr>
        <p:spPr>
          <a:xfrm>
            <a:off x="1618908" y="31713769"/>
            <a:ext cx="14571246" cy="934019"/>
          </a:xfrm>
          <a:prstGeom prst="rect">
            <a:avLst/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b="1" cap="all" dirty="0" smtClean="0">
                <a:solidFill>
                  <a:srgbClr val="2E0D0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Referências bibliográficas</a:t>
            </a:r>
            <a:endParaRPr lang="pt-BR" sz="5400" b="1" cap="all" dirty="0">
              <a:solidFill>
                <a:srgbClr val="2E0D0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87800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183</TotalTime>
  <Words>155</Words>
  <Application>Microsoft Office PowerPoint</Application>
  <PresentationFormat>Personalizar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Edson Kenji Kawabata</dc:creator>
  <cp:lastModifiedBy>UEM</cp:lastModifiedBy>
  <cp:revision>5</cp:revision>
  <dcterms:created xsi:type="dcterms:W3CDTF">2023-08-15T14:24:35Z</dcterms:created>
  <dcterms:modified xsi:type="dcterms:W3CDTF">2024-07-02T17:40:44Z</dcterms:modified>
</cp:coreProperties>
</file>